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0" r:id="rId4"/>
    <p:sldId id="261" r:id="rId5"/>
  </p:sldIdLst>
  <p:sldSz cx="12801600" cy="9601200" type="A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686" y="11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3324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69" cy="495836"/>
          </a:xfrm>
          <a:prstGeom prst="rect">
            <a:avLst/>
          </a:prstGeom>
        </p:spPr>
        <p:txBody>
          <a:bodyPr vert="horz" lIns="63258" tIns="31629" rIns="63258" bIns="31629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814" y="0"/>
            <a:ext cx="2945768" cy="495836"/>
          </a:xfrm>
          <a:prstGeom prst="rect">
            <a:avLst/>
          </a:prstGeom>
        </p:spPr>
        <p:txBody>
          <a:bodyPr vert="horz" lIns="63258" tIns="31629" rIns="63258" bIns="31629" rtlCol="0"/>
          <a:lstStyle>
            <a:lvl1pPr algn="r">
              <a:defRPr sz="800"/>
            </a:lvl1pPr>
          </a:lstStyle>
          <a:p>
            <a:fld id="{61EA8C9E-67E8-4D5E-9EF4-814661D5F18C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3258" tIns="31629" rIns="63258" bIns="3162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877" y="4714850"/>
            <a:ext cx="5437921" cy="4466932"/>
          </a:xfrm>
          <a:prstGeom prst="rect">
            <a:avLst/>
          </a:prstGeom>
        </p:spPr>
        <p:txBody>
          <a:bodyPr vert="horz" lIns="63258" tIns="31629" rIns="63258" bIns="3162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99"/>
            <a:ext cx="2945769" cy="495836"/>
          </a:xfrm>
          <a:prstGeom prst="rect">
            <a:avLst/>
          </a:prstGeom>
        </p:spPr>
        <p:txBody>
          <a:bodyPr vert="horz" lIns="63258" tIns="31629" rIns="63258" bIns="31629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814" y="9428599"/>
            <a:ext cx="2945768" cy="495836"/>
          </a:xfrm>
          <a:prstGeom prst="rect">
            <a:avLst/>
          </a:prstGeom>
        </p:spPr>
        <p:txBody>
          <a:bodyPr vert="horz" lIns="63258" tIns="31629" rIns="63258" bIns="31629" rtlCol="0" anchor="b"/>
          <a:lstStyle>
            <a:lvl1pPr algn="r">
              <a:defRPr sz="800"/>
            </a:lvl1pPr>
          </a:lstStyle>
          <a:p>
            <a:fld id="{AEB4FB80-CD7E-45B8-8D99-CBD6ED4EC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189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2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ean-union.europa.eu/principles-countries-history/symbols/european-flag_d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hyperlink" Target="https://commission.europa.eu/funding-tenders/managing-your-project/communicating-and-raising-eu-visibility_d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ec.europa.eu/regional_policy/information-sources/logo-download-center_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c.europa.eu/regional_policy/information-sources/logo-download-center_en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746372" y="2050098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des </a:t>
            </a:r>
            <a:r>
              <a:rPr lang="de-DE" sz="2000" b="1" u="sng" dirty="0"/>
              <a:t>Projektes:</a:t>
            </a: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856184" y="2826506"/>
            <a:ext cx="6579052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981824" y="516624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Aussagen zu Inhalt und Ziel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79323" y="6551734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u="sng" dirty="0"/>
              <a:t>Emblem / </a:t>
            </a:r>
            <a:r>
              <a:rPr lang="de-DE" sz="2000" b="1" u="sng" dirty="0" smtClean="0"/>
              <a:t>Logo: </a:t>
            </a:r>
            <a:endParaRPr lang="de-DE" sz="2000" b="1" u="sng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11" y="7869461"/>
            <a:ext cx="5055573" cy="105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frank_s\AppData\Local\Microsoft\Windows\Temporary Internet Files\Content.Outlook\6TU3PR2U\1060001_O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17" y="7405256"/>
            <a:ext cx="5922845" cy="150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>
          <a:xfrm>
            <a:off x="1135333" y="1595760"/>
            <a:ext cx="64008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https://european-union.europa.eu/principles-countries-history/symbols/european-flag_de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162299" y="2497337"/>
            <a:ext cx="64008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https://european-union.europa.eu/principles-countries-history/symbols/european-flag_de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8128992" y="2457854"/>
            <a:ext cx="352839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u="sng" dirty="0" smtClean="0"/>
              <a:t>redaktionelle Hinweise: </a:t>
            </a:r>
          </a:p>
          <a:p>
            <a:endParaRPr lang="de-DE" sz="1200" dirty="0" smtClean="0"/>
          </a:p>
          <a:p>
            <a:r>
              <a:rPr lang="de-DE" sz="1200" dirty="0" smtClean="0"/>
              <a:t>1) Bitte rechte Maustaste auf Link ziehen und </a:t>
            </a:r>
          </a:p>
          <a:p>
            <a:r>
              <a:rPr lang="de-DE" sz="1200" dirty="0"/>
              <a:t> </a:t>
            </a:r>
            <a:r>
              <a:rPr lang="de-DE" sz="1200" dirty="0" smtClean="0"/>
              <a:t>  ´Hyperlink öffnen` anklicken.</a:t>
            </a:r>
          </a:p>
          <a:p>
            <a:endParaRPr lang="de-DE" sz="1200" dirty="0" smtClean="0"/>
          </a:p>
          <a:p>
            <a:endParaRPr lang="de-DE" sz="1200" dirty="0" smtClean="0">
              <a:solidFill>
                <a:srgbClr val="FF0000"/>
              </a:solidFill>
            </a:endParaRPr>
          </a:p>
          <a:p>
            <a:r>
              <a:rPr lang="de-DE" sz="1200" dirty="0" smtClean="0"/>
              <a:t>2) Förderlogo/Bildwortmarke des BMEL sind bitte   </a:t>
            </a:r>
          </a:p>
          <a:p>
            <a:r>
              <a:rPr lang="de-DE" sz="1200" dirty="0"/>
              <a:t> </a:t>
            </a:r>
            <a:r>
              <a:rPr lang="de-DE" sz="1200" dirty="0" smtClean="0"/>
              <a:t>   bei den jeweils zuständigen Verwaltungsstellen </a:t>
            </a:r>
          </a:p>
          <a:p>
            <a:r>
              <a:rPr lang="de-DE" sz="1200" dirty="0"/>
              <a:t> </a:t>
            </a:r>
            <a:r>
              <a:rPr lang="de-DE" sz="1200" dirty="0" smtClean="0"/>
              <a:t>   abzurufen.</a:t>
            </a:r>
            <a:endParaRPr lang="de-DE" sz="1200" dirty="0"/>
          </a:p>
          <a:p>
            <a:endParaRPr lang="de-DE" sz="1200" dirty="0"/>
          </a:p>
          <a:p>
            <a:r>
              <a:rPr lang="de-DE" sz="1200" dirty="0" smtClean="0"/>
              <a:t/>
            </a:r>
            <a:br>
              <a:rPr lang="de-DE" sz="1200" dirty="0" smtClean="0"/>
            </a:br>
            <a:r>
              <a:rPr lang="de-DE" sz="1200" dirty="0" smtClean="0"/>
              <a:t>3) Das ELER-Logo der Förderperiode 2014-2022 </a:t>
            </a:r>
          </a:p>
          <a:p>
            <a:r>
              <a:rPr lang="de-DE" sz="1200" dirty="0"/>
              <a:t> </a:t>
            </a:r>
            <a:r>
              <a:rPr lang="de-DE" sz="1200" dirty="0" smtClean="0"/>
              <a:t>   darf in der Förderperiode 2023-2027 nicht </a:t>
            </a:r>
          </a:p>
          <a:p>
            <a:r>
              <a:rPr lang="de-DE" sz="1200" dirty="0"/>
              <a:t> </a:t>
            </a:r>
            <a:r>
              <a:rPr lang="de-DE" sz="1200" dirty="0" smtClean="0"/>
              <a:t>   mehr verwendet werden.</a:t>
            </a:r>
            <a:br>
              <a:rPr lang="de-DE" sz="1200" dirty="0" smtClean="0"/>
            </a:br>
            <a:r>
              <a:rPr lang="de-DE" sz="1200" dirty="0" smtClean="0"/>
              <a:t>    Gleiches gilt für das LEADER-Logo.</a:t>
            </a:r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  <a:p>
            <a:endParaRPr lang="de-DE" sz="1200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33" y="4150186"/>
            <a:ext cx="1600000" cy="161904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99837" y="408112"/>
            <a:ext cx="796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Hinweise zur Verwendung Emblem / Logo / Downloads: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099837" y="1200200"/>
            <a:ext cx="4215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smtClean="0"/>
              <a:t>EU-Emblem</a:t>
            </a:r>
            <a:r>
              <a:rPr lang="de-DE" dirty="0" smtClean="0"/>
              <a:t> (ohne Schriftzug)</a:t>
            </a:r>
          </a:p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171327" y="3781164"/>
            <a:ext cx="414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smtClean="0"/>
              <a:t>GAK</a:t>
            </a:r>
            <a:endParaRPr lang="de-DE" b="1" u="sng" dirty="0"/>
          </a:p>
        </p:txBody>
      </p:sp>
      <p:sp>
        <p:nvSpPr>
          <p:cNvPr id="7" name="Textfeld 6"/>
          <p:cNvSpPr txBox="1"/>
          <p:nvPr/>
        </p:nvSpPr>
        <p:spPr>
          <a:xfrm>
            <a:off x="1264440" y="7009696"/>
            <a:ext cx="294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smtClean="0"/>
              <a:t>TMIL</a:t>
            </a:r>
            <a:endParaRPr lang="de-DE" b="1" u="sng" dirty="0"/>
          </a:p>
        </p:txBody>
      </p:sp>
    </p:spTree>
    <p:extLst>
      <p:ext uri="{BB962C8B-B14F-4D97-AF65-F5344CB8AC3E}">
        <p14:creationId xmlns:p14="http://schemas.microsoft.com/office/powerpoint/2010/main" val="170730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223059" y="622392"/>
            <a:ext cx="9217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commission.europa.eu/funding-tenders/managing-your-project/communicating-and-raising-eu-visibility_de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560" y="5160640"/>
            <a:ext cx="5649704" cy="118541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299835" y="1394991"/>
            <a:ext cx="8032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4"/>
              </a:rPr>
              <a:t>https://</a:t>
            </a:r>
            <a:r>
              <a:rPr lang="de-DE" dirty="0" smtClean="0">
                <a:hlinkClick r:id="rId4"/>
              </a:rPr>
              <a:t>ec.europa.eu/regional_policy/information-sources/logo-download-center_en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27" y="6888832"/>
            <a:ext cx="5738708" cy="1203802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678" y="3793062"/>
            <a:ext cx="5801903" cy="118995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3526" y="2440070"/>
            <a:ext cx="5656055" cy="117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91" y="912168"/>
            <a:ext cx="2469541" cy="249146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038" y="1096462"/>
            <a:ext cx="2287002" cy="230717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808" y="4368552"/>
            <a:ext cx="2088232" cy="211839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374" y="4139558"/>
            <a:ext cx="2342359" cy="2362974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073311" y="7467449"/>
            <a:ext cx="8032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6"/>
              </a:rPr>
              <a:t>https://</a:t>
            </a:r>
            <a:r>
              <a:rPr lang="de-DE" dirty="0" smtClean="0">
                <a:hlinkClick r:id="rId6"/>
              </a:rPr>
              <a:t>ec.europa.eu/regional_policy/information-sources/logo-download-center_en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46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121</Words>
  <Application>Microsoft Office PowerPoint</Application>
  <PresentationFormat>A3-Papier (297 x 420 mm)</PresentationFormat>
  <Paragraphs>29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Präsentation TMLFUN 2012</vt:lpstr>
      <vt:lpstr>PowerPoint-Präsentation</vt:lpstr>
      <vt:lpstr>PowerPoint-Präsentation</vt:lpstr>
      <vt:lpstr>PowerPoint-Präsentation</vt:lpstr>
      <vt:lpstr>PowerPoint-Präsentation</vt:lpstr>
    </vt:vector>
  </TitlesOfParts>
  <Company>TMLFUN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TMIL Kubesch, Thomas</cp:lastModifiedBy>
  <cp:revision>79</cp:revision>
  <cp:lastPrinted>2023-02-16T09:51:02Z</cp:lastPrinted>
  <dcterms:created xsi:type="dcterms:W3CDTF">2014-12-11T08:37:08Z</dcterms:created>
  <dcterms:modified xsi:type="dcterms:W3CDTF">2024-02-27T10:01:04Z</dcterms:modified>
</cp:coreProperties>
</file>